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63" r:id="rId5"/>
    <p:sldId id="265" r:id="rId6"/>
    <p:sldId id="258" r:id="rId7"/>
    <p:sldId id="264" r:id="rId8"/>
    <p:sldId id="259" r:id="rId9"/>
    <p:sldId id="266" r:id="rId10"/>
    <p:sldId id="260" r:id="rId11"/>
    <p:sldId id="267" r:id="rId12"/>
    <p:sldId id="261" r:id="rId13"/>
    <p:sldId id="268" r:id="rId14"/>
    <p:sldId id="262" r:id="rId15"/>
    <p:sldId id="270" r:id="rId16"/>
    <p:sldId id="269" r:id="rId17"/>
    <p:sldId id="271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B9AC-CEED-4177-BE9D-AB52AC0AAC34}" type="datetimeFigureOut">
              <a:rPr lang="fr-CA" smtClean="0"/>
              <a:t>2011-11-21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268E-FB60-498C-9E04-BDF040912C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806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B9AC-CEED-4177-BE9D-AB52AC0AAC34}" type="datetimeFigureOut">
              <a:rPr lang="fr-CA" smtClean="0"/>
              <a:t>2011-11-21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268E-FB60-498C-9E04-BDF040912C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02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B9AC-CEED-4177-BE9D-AB52AC0AAC34}" type="datetimeFigureOut">
              <a:rPr lang="fr-CA" smtClean="0"/>
              <a:t>2011-11-21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268E-FB60-498C-9E04-BDF040912C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257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B9AC-CEED-4177-BE9D-AB52AC0AAC34}" type="datetimeFigureOut">
              <a:rPr lang="fr-CA" smtClean="0"/>
              <a:t>2011-11-21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268E-FB60-498C-9E04-BDF040912C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164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B9AC-CEED-4177-BE9D-AB52AC0AAC34}" type="datetimeFigureOut">
              <a:rPr lang="fr-CA" smtClean="0"/>
              <a:t>2011-11-21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268E-FB60-498C-9E04-BDF040912C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603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B9AC-CEED-4177-BE9D-AB52AC0AAC34}" type="datetimeFigureOut">
              <a:rPr lang="fr-CA" smtClean="0"/>
              <a:t>2011-11-21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268E-FB60-498C-9E04-BDF040912C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691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B9AC-CEED-4177-BE9D-AB52AC0AAC34}" type="datetimeFigureOut">
              <a:rPr lang="fr-CA" smtClean="0"/>
              <a:t>2011-11-21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268E-FB60-498C-9E04-BDF040912C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528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B9AC-CEED-4177-BE9D-AB52AC0AAC34}" type="datetimeFigureOut">
              <a:rPr lang="fr-CA" smtClean="0"/>
              <a:t>2011-11-21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268E-FB60-498C-9E04-BDF040912C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065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B9AC-CEED-4177-BE9D-AB52AC0AAC34}" type="datetimeFigureOut">
              <a:rPr lang="fr-CA" smtClean="0"/>
              <a:t>2011-11-21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268E-FB60-498C-9E04-BDF040912C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970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B9AC-CEED-4177-BE9D-AB52AC0AAC34}" type="datetimeFigureOut">
              <a:rPr lang="fr-CA" smtClean="0"/>
              <a:t>2011-11-21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268E-FB60-498C-9E04-BDF040912C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984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B9AC-CEED-4177-BE9D-AB52AC0AAC34}" type="datetimeFigureOut">
              <a:rPr lang="fr-CA" smtClean="0"/>
              <a:t>2011-11-21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268E-FB60-498C-9E04-BDF040912C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061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CB9AC-CEED-4177-BE9D-AB52AC0AAC34}" type="datetimeFigureOut">
              <a:rPr lang="fr-CA" smtClean="0"/>
              <a:t>2011-11-21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B268E-FB60-498C-9E04-BDF040912C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971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youtube.com/watch?v=x1MFu60mPA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fr-CA" sz="2600" dirty="0" err="1" smtClean="0"/>
              <a:t>Andréanne</a:t>
            </a:r>
            <a:r>
              <a:rPr lang="fr-CA" sz="2600" dirty="0" smtClean="0"/>
              <a:t> </a:t>
            </a:r>
            <a:r>
              <a:rPr lang="fr-CA" sz="2600" dirty="0" err="1" smtClean="0"/>
              <a:t>Baillargeon</a:t>
            </a:r>
            <a:endParaRPr lang="fr-CA" sz="2600" dirty="0" smtClean="0"/>
          </a:p>
          <a:p>
            <a:r>
              <a:rPr lang="fr-CA" sz="2600" dirty="0" smtClean="0"/>
              <a:t>Marie-Pier Caron</a:t>
            </a:r>
          </a:p>
          <a:p>
            <a:endParaRPr lang="fr-CA" sz="2600" dirty="0"/>
          </a:p>
          <a:p>
            <a:r>
              <a:rPr lang="fr-CA" sz="2600" dirty="0" smtClean="0"/>
              <a:t>Grade 3</a:t>
            </a:r>
          </a:p>
          <a:p>
            <a:r>
              <a:rPr lang="fr-CA" sz="2600" dirty="0" err="1" smtClean="0"/>
              <a:t>Topic</a:t>
            </a:r>
            <a:r>
              <a:rPr lang="fr-CA" sz="2600" dirty="0" smtClean="0"/>
              <a:t>: </a:t>
            </a:r>
            <a:r>
              <a:rPr lang="fr-CA" sz="2600" dirty="0" err="1" smtClean="0"/>
              <a:t>weather</a:t>
            </a:r>
            <a:endParaRPr lang="fr-CA" sz="2600" dirty="0" smtClean="0"/>
          </a:p>
          <a:p>
            <a:r>
              <a:rPr lang="fr-CA" sz="2600" dirty="0" smtClean="0"/>
              <a:t>The </a:t>
            </a:r>
            <a:r>
              <a:rPr lang="fr-CA" sz="2600" dirty="0" err="1" smtClean="0"/>
              <a:t>aim</a:t>
            </a:r>
            <a:r>
              <a:rPr lang="fr-CA" sz="2600" dirty="0" smtClean="0"/>
              <a:t>: This </a:t>
            </a:r>
            <a:r>
              <a:rPr lang="fr-CA" sz="2600" dirty="0" err="1" smtClean="0"/>
              <a:t>activity</a:t>
            </a:r>
            <a:r>
              <a:rPr lang="fr-CA" sz="2600" dirty="0" smtClean="0"/>
              <a:t> </a:t>
            </a:r>
            <a:r>
              <a:rPr lang="fr-CA" sz="2600" dirty="0" err="1" smtClean="0"/>
              <a:t>is</a:t>
            </a:r>
            <a:r>
              <a:rPr lang="fr-CA" sz="2600" dirty="0" smtClean="0"/>
              <a:t>  a </a:t>
            </a:r>
            <a:r>
              <a:rPr lang="fr-CA" sz="2600" dirty="0" err="1" smtClean="0"/>
              <a:t>review</a:t>
            </a:r>
            <a:r>
              <a:rPr lang="fr-CA" sz="2600" dirty="0" smtClean="0"/>
              <a:t> </a:t>
            </a:r>
            <a:r>
              <a:rPr lang="fr-CA" sz="2600" dirty="0" err="1" smtClean="0"/>
              <a:t>that</a:t>
            </a:r>
            <a:r>
              <a:rPr lang="fr-CA" sz="2600" dirty="0" smtClean="0"/>
              <a:t> </a:t>
            </a:r>
            <a:r>
              <a:rPr lang="fr-CA" sz="2600" dirty="0" err="1" smtClean="0"/>
              <a:t>could</a:t>
            </a:r>
            <a:r>
              <a:rPr lang="fr-CA" sz="2600" dirty="0" smtClean="0"/>
              <a:t> </a:t>
            </a:r>
            <a:r>
              <a:rPr lang="fr-CA" sz="2600" dirty="0" err="1" smtClean="0"/>
              <a:t>be</a:t>
            </a:r>
            <a:r>
              <a:rPr lang="fr-CA" sz="2600" dirty="0" smtClean="0"/>
              <a:t> </a:t>
            </a:r>
            <a:r>
              <a:rPr lang="fr-CA" sz="2600" dirty="0" err="1" smtClean="0"/>
              <a:t>used</a:t>
            </a:r>
            <a:r>
              <a:rPr lang="fr-CA" sz="2600" dirty="0" smtClean="0"/>
              <a:t> </a:t>
            </a:r>
            <a:r>
              <a:rPr lang="fr-CA" sz="2600" dirty="0" err="1" smtClean="0"/>
              <a:t>during</a:t>
            </a:r>
            <a:r>
              <a:rPr lang="fr-CA" sz="2600" dirty="0" smtClean="0"/>
              <a:t> </a:t>
            </a:r>
            <a:r>
              <a:rPr lang="fr-CA" sz="2600" dirty="0" err="1" smtClean="0"/>
              <a:t>period</a:t>
            </a:r>
            <a:r>
              <a:rPr lang="fr-CA" sz="2600" dirty="0" smtClean="0"/>
              <a:t> 2. It </a:t>
            </a:r>
            <a:r>
              <a:rPr lang="fr-CA" sz="2600" dirty="0" err="1" smtClean="0"/>
              <a:t>is</a:t>
            </a:r>
            <a:r>
              <a:rPr lang="fr-CA" sz="2600" dirty="0" smtClean="0"/>
              <a:t> a warm up to </a:t>
            </a:r>
            <a:r>
              <a:rPr lang="fr-CA" sz="2600" dirty="0" err="1" smtClean="0"/>
              <a:t>see</a:t>
            </a:r>
            <a:r>
              <a:rPr lang="fr-CA" sz="2600" dirty="0" smtClean="0"/>
              <a:t> if </a:t>
            </a:r>
            <a:r>
              <a:rPr lang="fr-CA" sz="2600" dirty="0" err="1" smtClean="0"/>
              <a:t>students</a:t>
            </a:r>
            <a:r>
              <a:rPr lang="fr-CA" sz="2600" dirty="0" smtClean="0"/>
              <a:t> </a:t>
            </a:r>
            <a:r>
              <a:rPr lang="fr-CA" sz="2600" dirty="0" err="1" smtClean="0"/>
              <a:t>remember</a:t>
            </a:r>
            <a:r>
              <a:rPr lang="fr-CA" sz="2600" dirty="0" smtClean="0"/>
              <a:t> </a:t>
            </a:r>
            <a:r>
              <a:rPr lang="fr-CA" sz="2600" dirty="0" err="1" smtClean="0"/>
              <a:t>vocabulary</a:t>
            </a:r>
            <a:r>
              <a:rPr lang="fr-CA" sz="2600" dirty="0" smtClean="0"/>
              <a:t> about the </a:t>
            </a:r>
            <a:r>
              <a:rPr lang="fr-CA" sz="2600" dirty="0" err="1" smtClean="0"/>
              <a:t>weather</a:t>
            </a:r>
            <a:r>
              <a:rPr lang="fr-CA" sz="2600" dirty="0" smtClean="0"/>
              <a:t>.</a:t>
            </a:r>
          </a:p>
          <a:p>
            <a:r>
              <a:rPr lang="fr-CA" sz="2600" dirty="0" err="1" smtClean="0"/>
              <a:t>Procedure</a:t>
            </a:r>
            <a:r>
              <a:rPr lang="fr-CA" sz="2600" dirty="0" smtClean="0"/>
              <a:t>: In </a:t>
            </a:r>
            <a:r>
              <a:rPr lang="fr-CA" sz="2600" dirty="0" err="1" smtClean="0"/>
              <a:t>small</a:t>
            </a:r>
            <a:r>
              <a:rPr lang="fr-CA" sz="2600" dirty="0" smtClean="0"/>
              <a:t> groups, </a:t>
            </a:r>
            <a:r>
              <a:rPr lang="fr-CA" sz="2600" dirty="0" err="1" smtClean="0"/>
              <a:t>students</a:t>
            </a:r>
            <a:r>
              <a:rPr lang="fr-CA" sz="2600" dirty="0" smtClean="0"/>
              <a:t> first </a:t>
            </a:r>
            <a:r>
              <a:rPr lang="fr-CA" sz="2600" dirty="0" err="1" smtClean="0"/>
              <a:t>hear</a:t>
            </a:r>
            <a:r>
              <a:rPr lang="fr-CA" sz="2600" dirty="0" smtClean="0"/>
              <a:t> the </a:t>
            </a:r>
            <a:r>
              <a:rPr lang="fr-CA" sz="2600" dirty="0" err="1" smtClean="0"/>
              <a:t>sound</a:t>
            </a:r>
            <a:r>
              <a:rPr lang="fr-CA" sz="2600" dirty="0" smtClean="0"/>
              <a:t> </a:t>
            </a:r>
            <a:r>
              <a:rPr lang="fr-CA" sz="2600" dirty="0" err="1" smtClean="0"/>
              <a:t>then</a:t>
            </a:r>
            <a:r>
              <a:rPr lang="fr-CA" sz="2600" dirty="0" smtClean="0"/>
              <a:t> </a:t>
            </a:r>
            <a:r>
              <a:rPr lang="fr-CA" sz="2600" dirty="0" err="1" smtClean="0"/>
              <a:t>they</a:t>
            </a:r>
            <a:r>
              <a:rPr lang="fr-CA" sz="2600" dirty="0" smtClean="0"/>
              <a:t> have to </a:t>
            </a:r>
            <a:r>
              <a:rPr lang="fr-CA" sz="2600" dirty="0" err="1" smtClean="0"/>
              <a:t>consult</a:t>
            </a:r>
            <a:r>
              <a:rPr lang="fr-CA" sz="2600" dirty="0" smtClean="0"/>
              <a:t> </a:t>
            </a:r>
            <a:r>
              <a:rPr lang="fr-CA" sz="2600" dirty="0" err="1" smtClean="0"/>
              <a:t>their</a:t>
            </a:r>
            <a:r>
              <a:rPr lang="fr-CA" sz="2600" dirty="0" smtClean="0"/>
              <a:t> team </a:t>
            </a:r>
            <a:r>
              <a:rPr lang="fr-CA" sz="2600" dirty="0" err="1" smtClean="0"/>
              <a:t>members</a:t>
            </a:r>
            <a:r>
              <a:rPr lang="fr-CA" sz="2600" dirty="0" smtClean="0"/>
              <a:t> to </a:t>
            </a:r>
            <a:r>
              <a:rPr lang="fr-CA" sz="2600" dirty="0" err="1" smtClean="0"/>
              <a:t>write</a:t>
            </a:r>
            <a:r>
              <a:rPr lang="fr-CA" sz="2600" dirty="0" smtClean="0"/>
              <a:t> the </a:t>
            </a:r>
            <a:r>
              <a:rPr lang="fr-CA" sz="2600" dirty="0" err="1" smtClean="0"/>
              <a:t>word</a:t>
            </a:r>
            <a:r>
              <a:rPr lang="fr-CA" sz="2600" dirty="0" smtClean="0"/>
              <a:t> </a:t>
            </a:r>
            <a:r>
              <a:rPr lang="fr-CA" sz="2600" dirty="0" err="1" smtClean="0"/>
              <a:t>without</a:t>
            </a:r>
            <a:r>
              <a:rPr lang="fr-CA" sz="2600" dirty="0" smtClean="0"/>
              <a:t> </a:t>
            </a:r>
            <a:r>
              <a:rPr lang="fr-CA" sz="2600" dirty="0" err="1" smtClean="0"/>
              <a:t>any</a:t>
            </a:r>
            <a:r>
              <a:rPr lang="fr-CA" sz="2600" dirty="0" smtClean="0"/>
              <a:t> </a:t>
            </a:r>
            <a:r>
              <a:rPr lang="fr-CA" sz="2600" dirty="0" err="1" smtClean="0"/>
              <a:t>spelling</a:t>
            </a:r>
            <a:r>
              <a:rPr lang="fr-CA" sz="2600" dirty="0" smtClean="0"/>
              <a:t> </a:t>
            </a:r>
            <a:r>
              <a:rPr lang="fr-CA" sz="2600" dirty="0" err="1" smtClean="0"/>
              <a:t>mistakes</a:t>
            </a:r>
            <a:r>
              <a:rPr lang="fr-CA" sz="2600" dirty="0" smtClean="0"/>
              <a:t>. </a:t>
            </a:r>
            <a:r>
              <a:rPr lang="fr-CA" sz="2600" dirty="0" err="1" smtClean="0"/>
              <a:t>Then</a:t>
            </a:r>
            <a:r>
              <a:rPr lang="fr-CA" sz="2600" dirty="0" smtClean="0"/>
              <a:t>, a </a:t>
            </a:r>
            <a:r>
              <a:rPr lang="fr-CA" sz="2600" dirty="0" err="1" smtClean="0"/>
              <a:t>spoke</a:t>
            </a:r>
            <a:r>
              <a:rPr lang="fr-CA" sz="2600" dirty="0" smtClean="0"/>
              <a:t> </a:t>
            </a:r>
            <a:r>
              <a:rPr lang="fr-CA" sz="2600" dirty="0" err="1" smtClean="0"/>
              <a:t>person</a:t>
            </a:r>
            <a:r>
              <a:rPr lang="fr-CA" sz="2600" dirty="0" smtClean="0"/>
              <a:t> </a:t>
            </a:r>
            <a:r>
              <a:rPr lang="fr-CA" sz="2600" dirty="0" err="1" smtClean="0"/>
              <a:t>raises</a:t>
            </a:r>
            <a:r>
              <a:rPr lang="fr-CA" sz="2600" dirty="0" smtClean="0"/>
              <a:t> </a:t>
            </a:r>
            <a:r>
              <a:rPr lang="fr-CA" sz="2600" dirty="0" err="1" smtClean="0"/>
              <a:t>his</a:t>
            </a:r>
            <a:r>
              <a:rPr lang="fr-CA" sz="2600" dirty="0" smtClean="0"/>
              <a:t> hand to </a:t>
            </a:r>
            <a:r>
              <a:rPr lang="fr-CA" sz="2600" dirty="0" err="1" smtClean="0"/>
              <a:t>give</a:t>
            </a:r>
            <a:r>
              <a:rPr lang="fr-CA" sz="2600" dirty="0" smtClean="0"/>
              <a:t> the </a:t>
            </a:r>
            <a:r>
              <a:rPr lang="fr-CA" sz="2600" dirty="0" err="1" smtClean="0"/>
              <a:t>answer</a:t>
            </a:r>
            <a:r>
              <a:rPr lang="fr-CA" sz="2600" dirty="0" smtClean="0"/>
              <a:t>. </a:t>
            </a:r>
            <a:r>
              <a:rPr lang="fr-CA" sz="2600" dirty="0" err="1" smtClean="0"/>
              <a:t>After</a:t>
            </a:r>
            <a:r>
              <a:rPr lang="fr-CA" sz="2600" dirty="0" smtClean="0"/>
              <a:t>, the </a:t>
            </a:r>
            <a:r>
              <a:rPr lang="fr-CA" sz="2600" dirty="0" err="1" smtClean="0"/>
              <a:t>teacher</a:t>
            </a:r>
            <a:r>
              <a:rPr lang="fr-CA" sz="2600" dirty="0" smtClean="0"/>
              <a:t> shows the illustrations and </a:t>
            </a:r>
            <a:r>
              <a:rPr lang="fr-CA" sz="2600" dirty="0" err="1" smtClean="0"/>
              <a:t>gives</a:t>
            </a:r>
            <a:r>
              <a:rPr lang="fr-CA" sz="2600" dirty="0" smtClean="0"/>
              <a:t> a point to teams </a:t>
            </a:r>
            <a:r>
              <a:rPr lang="fr-CA" sz="2600" dirty="0" err="1" smtClean="0"/>
              <a:t>who</a:t>
            </a:r>
            <a:r>
              <a:rPr lang="fr-CA" sz="2600" dirty="0" smtClean="0"/>
              <a:t> have correct </a:t>
            </a:r>
            <a:r>
              <a:rPr lang="fr-CA" sz="2600" dirty="0" err="1" smtClean="0"/>
              <a:t>answers</a:t>
            </a:r>
            <a:r>
              <a:rPr lang="fr-CA" sz="2600" dirty="0" smtClean="0"/>
              <a:t>.</a:t>
            </a: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13127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15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000" dirty="0" smtClean="0">
                <a:latin typeface="Comic Sans MS" pitchFamily="66" charset="0"/>
              </a:rPr>
              <a:t>Snowy</a:t>
            </a:r>
            <a:endParaRPr lang="fr-CA" sz="5000" dirty="0">
              <a:latin typeface="Comic Sans MS" pitchFamily="66" charset="0"/>
            </a:endParaRPr>
          </a:p>
        </p:txBody>
      </p:sp>
      <p:pic>
        <p:nvPicPr>
          <p:cNvPr id="4" name="il_fi" descr="http://t2.gstatic.com/images?q=tbn:ANd9GcRjXSOdnGsyUZUXT5nmh5CFofaqEX73A4ntjywMehx_H8uZJS_vWItS7kyCh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132856"/>
            <a:ext cx="3632225" cy="29693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062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0000">
              <a:srgbClr val="66008F"/>
            </a:gs>
            <a:gs pos="36000">
              <a:srgbClr val="BA0066"/>
            </a:gs>
            <a:gs pos="54000">
              <a:srgbClr val="FF0000"/>
            </a:gs>
            <a:gs pos="68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bureau\weather girl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88" y="1693863"/>
            <a:ext cx="3324225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49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0000">
              <a:srgbClr val="66008F"/>
            </a:gs>
            <a:gs pos="36000">
              <a:srgbClr val="BA0066"/>
            </a:gs>
            <a:gs pos="54000">
              <a:srgbClr val="FF0000"/>
            </a:gs>
            <a:gs pos="68000">
              <a:srgbClr val="FF8200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000" dirty="0" err="1" smtClean="0">
                <a:latin typeface="Comic Sans MS" pitchFamily="66" charset="0"/>
              </a:rPr>
              <a:t>Cloudy</a:t>
            </a:r>
            <a:endParaRPr lang="fr-CA" sz="5000" dirty="0">
              <a:latin typeface="Comic Sans MS" pitchFamily="66" charset="0"/>
            </a:endParaRPr>
          </a:p>
        </p:txBody>
      </p:sp>
      <p:pic>
        <p:nvPicPr>
          <p:cNvPr id="4" name="il_fi" descr="http://louisepurl.canalblog.com/images/clou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334" y="2420888"/>
            <a:ext cx="3566120" cy="2664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231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BCBCB"/>
            </a:gs>
            <a:gs pos="4000">
              <a:srgbClr val="5F5F5F"/>
            </a:gs>
            <a:gs pos="23000">
              <a:srgbClr val="5F5F5F"/>
            </a:gs>
            <a:gs pos="19000">
              <a:srgbClr val="FFFFFF"/>
            </a:gs>
            <a:gs pos="75000">
              <a:srgbClr val="B2B2B2"/>
            </a:gs>
            <a:gs pos="46000">
              <a:srgbClr val="292929"/>
            </a:gs>
            <a:gs pos="89000">
              <a:srgbClr val="777777"/>
            </a:gs>
            <a:gs pos="100000">
              <a:srgbClr val="EAEAEA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HUNDER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79512" y="188640"/>
            <a:ext cx="609600" cy="609600"/>
          </a:xfrm>
          <a:prstGeom prst="rect">
            <a:avLst/>
          </a:prstGeom>
        </p:spPr>
      </p:pic>
      <p:pic>
        <p:nvPicPr>
          <p:cNvPr id="6146" name="Picture 2" descr="D:\bureau\weather girl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88" y="1693863"/>
            <a:ext cx="3324225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4000">
              <a:srgbClr val="5F5F5F"/>
            </a:gs>
            <a:gs pos="11000">
              <a:srgbClr val="5F5F5F"/>
            </a:gs>
            <a:gs pos="28000">
              <a:srgbClr val="FFFFFF"/>
            </a:gs>
            <a:gs pos="75000">
              <a:srgbClr val="B2B2B2"/>
            </a:gs>
            <a:gs pos="48000">
              <a:srgbClr val="292929"/>
            </a:gs>
            <a:gs pos="89000">
              <a:srgbClr val="777777"/>
            </a:gs>
            <a:gs pos="100000">
              <a:srgbClr val="EAEAE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000" dirty="0" err="1" smtClean="0">
                <a:latin typeface="Comic Sans MS" pitchFamily="66" charset="0"/>
              </a:rPr>
              <a:t>Thunder</a:t>
            </a:r>
            <a:endParaRPr lang="fr-CA" sz="5000" dirty="0">
              <a:latin typeface="Comic Sans MS" pitchFamily="66" charset="0"/>
            </a:endParaRPr>
          </a:p>
        </p:txBody>
      </p:sp>
      <p:pic>
        <p:nvPicPr>
          <p:cNvPr id="4" name="Image 3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76872"/>
            <a:ext cx="3844056" cy="28494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552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accent6">
                <a:lumMod val="60000"/>
                <a:lumOff val="40000"/>
              </a:schemeClr>
            </a:gs>
            <a:gs pos="8000">
              <a:schemeClr val="accent6">
                <a:lumMod val="75000"/>
              </a:schemeClr>
            </a:gs>
            <a:gs pos="30000">
              <a:schemeClr val="accent6">
                <a:lumMod val="50000"/>
              </a:schemeClr>
            </a:gs>
            <a:gs pos="40000">
              <a:srgbClr val="FFBB33"/>
            </a:gs>
            <a:gs pos="51000">
              <a:srgbClr val="825600"/>
            </a:gs>
            <a:gs pos="86000">
              <a:schemeClr val="accent6">
                <a:lumMod val="75000"/>
              </a:schemeClr>
            </a:gs>
            <a:gs pos="93000">
              <a:srgbClr val="825600"/>
            </a:gs>
            <a:gs pos="100000">
              <a:srgbClr val="FFA8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RK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23528" y="260648"/>
            <a:ext cx="609600" cy="609600"/>
          </a:xfrm>
          <a:prstGeom prst="rect">
            <a:avLst/>
          </a:prstGeom>
        </p:spPr>
      </p:pic>
      <p:pic>
        <p:nvPicPr>
          <p:cNvPr id="7170" name="Picture 2" descr="D:\bureau\weather girl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88" y="1693863"/>
            <a:ext cx="3324225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0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1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6">
                <a:lumMod val="60000"/>
                <a:lumOff val="40000"/>
              </a:schemeClr>
            </a:gs>
            <a:gs pos="8000">
              <a:schemeClr val="accent6">
                <a:lumMod val="75000"/>
              </a:schemeClr>
            </a:gs>
            <a:gs pos="30000">
              <a:schemeClr val="accent6">
                <a:lumMod val="50000"/>
              </a:schemeClr>
            </a:gs>
            <a:gs pos="40000">
              <a:srgbClr val="FFBB33"/>
            </a:gs>
            <a:gs pos="51000">
              <a:srgbClr val="825600"/>
            </a:gs>
            <a:gs pos="86000">
              <a:schemeClr val="accent6">
                <a:lumMod val="75000"/>
              </a:schemeClr>
            </a:gs>
            <a:gs pos="93000">
              <a:srgbClr val="825600"/>
            </a:gs>
            <a:gs pos="100000">
              <a:srgbClr val="FFA800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l_fi" descr="http://icons.iconarchive.com/icons/large-icons/large-weather/256/thunder-icon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92896"/>
            <a:ext cx="4032448" cy="352839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000" dirty="0" err="1" smtClean="0">
                <a:latin typeface="Comic Sans MS" pitchFamily="66" charset="0"/>
              </a:rPr>
              <a:t>Lightning</a:t>
            </a:r>
            <a:endParaRPr lang="fr-CA" sz="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65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283968" y="5162552"/>
            <a:ext cx="48600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0" dirty="0" smtClean="0">
                <a:latin typeface="Comic Sans MS" pitchFamily="66" charset="0"/>
              </a:rPr>
              <a:t>Congratulations</a:t>
            </a:r>
            <a:endParaRPr lang="fr-CA" sz="5000" dirty="0">
              <a:latin typeface="Comic Sans MS" pitchFamily="66" charset="0"/>
            </a:endParaRPr>
          </a:p>
        </p:txBody>
      </p:sp>
      <p:pic>
        <p:nvPicPr>
          <p:cNvPr id="8194" name="Picture 2" descr="http://thepoliticalcarnival.net/wp-content/uploads/2011/01/smiley-fa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51449"/>
            <a:ext cx="843409" cy="84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02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139952" y="5013176"/>
            <a:ext cx="5004048" cy="1470025"/>
          </a:xfrm>
        </p:spPr>
        <p:txBody>
          <a:bodyPr>
            <a:normAutofit/>
          </a:bodyPr>
          <a:lstStyle/>
          <a:p>
            <a:r>
              <a:rPr lang="fr-CA" sz="8800" dirty="0" err="1" smtClean="0">
                <a:latin typeface="Comic Sans MS" pitchFamily="66" charset="0"/>
              </a:rPr>
              <a:t>Weather</a:t>
            </a:r>
            <a:endParaRPr lang="fr-CA" sz="8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06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wind big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1520" y="188640"/>
            <a:ext cx="609600" cy="609600"/>
          </a:xfrm>
          <a:prstGeom prst="rect">
            <a:avLst/>
          </a:prstGeom>
        </p:spPr>
      </p:pic>
      <p:pic>
        <p:nvPicPr>
          <p:cNvPr id="1027" name="Picture 3" descr="D:\bureau\weather girl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04830"/>
            <a:ext cx="3324225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82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6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000" dirty="0" err="1" smtClean="0">
                <a:latin typeface="Comic Sans MS" pitchFamily="66" charset="0"/>
              </a:rPr>
              <a:t>Windy</a:t>
            </a:r>
            <a:endParaRPr lang="fr-CA" sz="5000" dirty="0">
              <a:latin typeface="Comic Sans MS" pitchFamily="66" charset="0"/>
            </a:endParaRPr>
          </a:p>
        </p:txBody>
      </p:sp>
      <p:pic>
        <p:nvPicPr>
          <p:cNvPr id="4" name="il_fi" descr="http://gooselakeweather.com/wp/wp-content/uploads/2008/12/wind.gif">
            <a:hlinkClick r:id="" action="ppaction://noaction" highlightClick="1"/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6205616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257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ummer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1520" y="260648"/>
            <a:ext cx="609600" cy="609600"/>
          </a:xfrm>
          <a:prstGeom prst="rect">
            <a:avLst/>
          </a:prstGeom>
        </p:spPr>
      </p:pic>
      <p:pic>
        <p:nvPicPr>
          <p:cNvPr id="2050" name="Picture 2" descr="D:\bureau\weather girl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88" y="1693863"/>
            <a:ext cx="3324225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92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4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000" dirty="0" err="1">
                <a:latin typeface="Comic Sans MS" pitchFamily="66" charset="0"/>
              </a:rPr>
              <a:t>S</a:t>
            </a:r>
            <a:r>
              <a:rPr lang="fr-CA" sz="5000" dirty="0" err="1" smtClean="0">
                <a:latin typeface="Comic Sans MS" pitchFamily="66" charset="0"/>
              </a:rPr>
              <a:t>unny</a:t>
            </a:r>
            <a:endParaRPr lang="fr-CA" sz="5000" dirty="0">
              <a:latin typeface="Comic Sans MS" pitchFamily="66" charset="0"/>
            </a:endParaRPr>
          </a:p>
        </p:txBody>
      </p:sp>
      <p:pic>
        <p:nvPicPr>
          <p:cNvPr id="11266" name="Picture 2" descr="http://gocountrymotors.com/sunn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00808"/>
            <a:ext cx="3744416" cy="426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90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ai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1520" y="188640"/>
            <a:ext cx="609600" cy="609600"/>
          </a:xfrm>
          <a:prstGeom prst="rect">
            <a:avLst/>
          </a:prstGeom>
        </p:spPr>
      </p:pic>
      <p:pic>
        <p:nvPicPr>
          <p:cNvPr id="3074" name="Picture 2" descr="D:\bureau\weather girl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44824"/>
            <a:ext cx="3324225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02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0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000" dirty="0" err="1" smtClean="0">
                <a:latin typeface="Comic Sans MS" pitchFamily="66" charset="0"/>
              </a:rPr>
              <a:t>Rainy</a:t>
            </a:r>
            <a:endParaRPr lang="fr-CA" sz="5000" dirty="0">
              <a:latin typeface="Comic Sans MS" pitchFamily="66" charset="0"/>
            </a:endParaRPr>
          </a:p>
        </p:txBody>
      </p:sp>
      <p:pic>
        <p:nvPicPr>
          <p:cNvPr id="4" name="Image 3" descr="http://images.all-free-download.com/images/graphiclarge/rain_cloud_clip_art_1746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45079"/>
            <a:ext cx="3719091" cy="28834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623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15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nowwalk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1520" y="260648"/>
            <a:ext cx="609600" cy="609600"/>
          </a:xfrm>
          <a:prstGeom prst="rect">
            <a:avLst/>
          </a:prstGeom>
        </p:spPr>
      </p:pic>
      <p:pic>
        <p:nvPicPr>
          <p:cNvPr id="4098" name="Picture 2" descr="D:\bureau\weather girl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88" y="1693863"/>
            <a:ext cx="3324225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78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108</Words>
  <Application>Microsoft Office PowerPoint</Application>
  <PresentationFormat>Affichage à l'écran (4:3)</PresentationFormat>
  <Paragraphs>16</Paragraphs>
  <Slides>17</Slides>
  <Notes>0</Notes>
  <HiddenSlides>0</HiddenSlides>
  <MMClips>6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Présentation PowerPoint</vt:lpstr>
      <vt:lpstr>Weather</vt:lpstr>
      <vt:lpstr>Présentation PowerPoint</vt:lpstr>
      <vt:lpstr>Windy</vt:lpstr>
      <vt:lpstr>Présentation PowerPoint</vt:lpstr>
      <vt:lpstr>Sunny</vt:lpstr>
      <vt:lpstr>Présentation PowerPoint</vt:lpstr>
      <vt:lpstr>Rainy</vt:lpstr>
      <vt:lpstr>Présentation PowerPoint</vt:lpstr>
      <vt:lpstr>Snowy</vt:lpstr>
      <vt:lpstr>Présentation PowerPoint</vt:lpstr>
      <vt:lpstr>Cloudy</vt:lpstr>
      <vt:lpstr>Présentation PowerPoint</vt:lpstr>
      <vt:lpstr>Thunder</vt:lpstr>
      <vt:lpstr>Présentation PowerPoint</vt:lpstr>
      <vt:lpstr>Lightning</vt:lpstr>
      <vt:lpstr>Présentation PowerPoint</vt:lpstr>
    </vt:vector>
  </TitlesOfParts>
  <Company>UQTR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UQTR</dc:creator>
  <cp:lastModifiedBy>UQTR</cp:lastModifiedBy>
  <cp:revision>16</cp:revision>
  <dcterms:created xsi:type="dcterms:W3CDTF">2011-09-19T23:56:31Z</dcterms:created>
  <dcterms:modified xsi:type="dcterms:W3CDTF">2011-11-22T02:36:50Z</dcterms:modified>
</cp:coreProperties>
</file>